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embeddedFontLst>
    <p:embeddedFont>
      <p:font typeface="IBM Plex Sans Condensed" panose="020B0506050203000203" pitchFamily="34" charset="77"/>
      <p:regular r:id="rId11"/>
      <p:bold r:id="rId12"/>
      <p:italic r:id="rId13"/>
      <p:boldItalic r:id="rId14"/>
    </p:embeddedFont>
    <p:embeddedFont>
      <p:font typeface="IBM Plex Sans Condensed Medium" panose="020B0606050203000203" pitchFamily="34" charset="77"/>
      <p:regular r:id="rId15"/>
      <p: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E9-484B-AFF2-A404375626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E9-484B-AFF2-A404375626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E9-484B-AFF2-A40437562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772672"/>
        <c:axId val="60846080"/>
      </c:barChart>
      <c:catAx>
        <c:axId val="55772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0846080"/>
        <c:crossesAt val="0"/>
        <c:auto val="1"/>
        <c:lblAlgn val="ctr"/>
        <c:lblOffset val="100"/>
        <c:noMultiLvlLbl val="0"/>
      </c:catAx>
      <c:valAx>
        <c:axId val="60846080"/>
        <c:scaling>
          <c:orientation val="minMax"/>
          <c:max val="5.5"/>
          <c:min val="1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crossAx val="55772672"/>
        <c:crosses val="autoZero"/>
        <c:crossBetween val="between"/>
        <c:majorUnit val="0.5"/>
        <c:minorUnit val="0.1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0"/>
              </a:lightRig>
            </a:scene3d>
            <a:sp3d prstMaterial="matte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3"/>
              </a:solidFill>
              <a:scene3d>
                <a:camera prst="orthographicFront"/>
                <a:lightRig rig="balanced" dir="t">
                  <a:rot lat="0" lon="0" rev="0"/>
                </a:lightRig>
              </a:scene3d>
              <a:sp3d prstMaterial="matte">
                <a:bevelT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30A-9345-9E21-6CD62965B7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scene3d>
                <a:camera prst="orthographicFront"/>
                <a:lightRig rig="balanced" dir="t">
                  <a:rot lat="0" lon="0" rev="0"/>
                </a:lightRig>
              </a:scene3d>
              <a:sp3d prstMaterial="matte">
                <a:bevelT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30A-9345-9E21-6CD62965B710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scene3d>
                <a:camera prst="orthographicFront"/>
                <a:lightRig rig="balanced" dir="t">
                  <a:rot lat="0" lon="0" rev="0"/>
                </a:lightRig>
              </a:scene3d>
              <a:sp3d prstMaterial="matte">
                <a:bevelT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30A-9345-9E21-6CD62965B7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scene3d>
                <a:camera prst="orthographicFront"/>
                <a:lightRig rig="balanced" dir="t">
                  <a:rot lat="0" lon="0" rev="0"/>
                </a:lightRig>
              </a:scene3d>
              <a:sp3d prstMaterial="matte">
                <a:bevelT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30A-9345-9E21-6CD62965B71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MTU1</c:v>
                </c:pt>
                <c:pt idx="1">
                  <c:v>MTU2</c:v>
                </c:pt>
                <c:pt idx="2">
                  <c:v>MTU3</c:v>
                </c:pt>
                <c:pt idx="3">
                  <c:v>MTU4</c:v>
                </c:pt>
                <c:pt idx="4">
                  <c:v>MTU5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0A-9345-9E21-6CD62965B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26795474231876448"/>
          <c:y val="0.85615737860290586"/>
          <c:w val="0.48006224972366462"/>
          <c:h val="7.21540227143046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>
          <a:latin typeface="+mj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MTU1</c:v>
                </c:pt>
              </c:strCache>
            </c:strRef>
          </c:tx>
          <c:spPr>
            <a:ln w="76200" cmpd="sng">
              <a:solidFill>
                <a:schemeClr val="accent2"/>
              </a:solidFill>
              <a:beve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8C-194E-82F8-FC4DF34A98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MTU2</c:v>
                </c:pt>
              </c:strCache>
            </c:strRef>
          </c:tx>
          <c:spPr>
            <a:ln w="76200" cmpd="sng">
              <a:solidFill>
                <a:schemeClr val="tx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8C-194E-82F8-FC4DF34A98F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MTU3</c:v>
                </c:pt>
              </c:strCache>
            </c:strRef>
          </c:tx>
          <c:spPr>
            <a:ln w="76200" cmpd="sng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8C-194E-82F8-FC4DF34A9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7216"/>
        <c:axId val="72565888"/>
      </c:lineChart>
      <c:catAx>
        <c:axId val="7245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72565888"/>
        <c:crosses val="autoZero"/>
        <c:auto val="1"/>
        <c:lblAlgn val="ctr"/>
        <c:lblOffset val="100"/>
        <c:noMultiLvlLbl val="0"/>
      </c:catAx>
      <c:valAx>
        <c:axId val="7256588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72457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8234977368743"/>
          <c:y val="0.89145836281607904"/>
          <c:w val="0.28189075102990407"/>
          <c:h val="8.30915491230684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05DB27-4F16-A846-8AEF-C541718E487B}"/>
              </a:ext>
            </a:extLst>
          </p:cNvPr>
          <p:cNvSpPr/>
          <p:nvPr userDrawn="1"/>
        </p:nvSpPr>
        <p:spPr>
          <a:xfrm>
            <a:off x="1189529" y="2833007"/>
            <a:ext cx="9589062" cy="20060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C000"/>
              </a:solidFill>
              <a:latin typeface="IBM Plex Sans Condensed" panose="020B0506050203000203" pitchFamily="34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B8D6F-5AB6-4348-A680-DDB80F0D1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529" y="2833007"/>
            <a:ext cx="9589062" cy="1116124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8245C-E41B-4640-8F52-C5F525EC4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9529" y="4198769"/>
            <a:ext cx="9589062" cy="64027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395C2BB-0829-404A-B99F-4C25900C3A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437" y="5653184"/>
            <a:ext cx="3101700" cy="509077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Presenter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F3CC6B35-5E45-164D-90D4-44EE2E6759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437" y="6162261"/>
            <a:ext cx="3101700" cy="509077"/>
          </a:xfrm>
        </p:spPr>
        <p:txBody>
          <a:bodyPr/>
          <a:lstStyle>
            <a:lvl1pPr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57903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8080-A128-834A-B40D-08BD3690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60109-E387-BA4C-BA61-A554FAD0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6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DDB43-4326-2746-8888-6142343AF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67543"/>
            <a:ext cx="2628900" cy="402499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AE776-6F81-8A46-89E4-EED353F08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F9D8-80C3-6649-A8D5-43617E1CC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08" y="2"/>
            <a:ext cx="8637814" cy="146684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FCB9E-0627-7147-A3ED-E1DE7BE5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121"/>
            <a:ext cx="10515600" cy="391084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B74B530-12B6-B747-823B-3C5C1045E6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466851"/>
            <a:ext cx="11034712" cy="560732"/>
          </a:xfrm>
        </p:spPr>
        <p:txBody>
          <a:bodyPr/>
          <a:lstStyle>
            <a:lvl1pPr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edit Sub-title</a:t>
            </a:r>
          </a:p>
        </p:txBody>
      </p:sp>
    </p:spTree>
    <p:extLst>
      <p:ext uri="{BB962C8B-B14F-4D97-AF65-F5344CB8AC3E}">
        <p14:creationId xmlns:p14="http://schemas.microsoft.com/office/powerpoint/2010/main" val="71542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F014-E861-494D-98AC-E4B42A06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4172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3D665-C014-6546-B851-63CB867F7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80065"/>
            <a:ext cx="10515600" cy="16328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164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065F-8D7F-A548-B440-7C1A5BE5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CF4A3-EBF7-C84F-8CD2-53055C337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29DDE-4C51-764C-9B50-47CA122A9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7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13F1-2B26-5B47-B688-429CFAC9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57150"/>
            <a:ext cx="11069638" cy="1551214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345EA-9294-0F45-8089-1701734E5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3D769-0B51-4B4C-ADA4-F6F238220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A0609-075F-8C46-8A34-DA78C50F1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ABAA8D-1183-7F47-8C64-80F611963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6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A22C-7ACC-6046-A3C3-3ED85FF1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1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93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B803E-A9B3-9E46-8E87-800930CF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40FC-D1DB-ED4E-A572-90C120527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22861-8D1D-0844-B7EF-F79E52C0E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982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7EE15-8F0E-024F-BA55-624CCBA99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39149-749C-0B4B-B724-8B9169D8E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6238" y="1543050"/>
            <a:ext cx="5046662" cy="10287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4C4C5-4DAE-6D42-AD72-7A7EB5B0D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26238" y="2669721"/>
            <a:ext cx="5046662" cy="295547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042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59065-5D19-3D4F-95A6-BED0F9F2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08" y="1"/>
            <a:ext cx="8637814" cy="164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B00EF-FC72-3740-A195-948F5A0F1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7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accent2"/>
          </a:solidFill>
          <a:latin typeface="IBM Plex Sans Condensed" panose="020B050605020300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tx2"/>
          </a:solidFill>
          <a:latin typeface="IBM Plex Sans Condensed" panose="020B050605020300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i="0" kern="1200">
          <a:solidFill>
            <a:schemeClr val="accent3"/>
          </a:solidFill>
          <a:latin typeface="IBM Plex Sans Condensed" panose="020B050605020300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1"/>
          </a:solidFill>
          <a:latin typeface="IBM Plex Sans Condensed" panose="020B050605020300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b="0" i="0" kern="1200">
          <a:solidFill>
            <a:schemeClr val="accent2"/>
          </a:solidFill>
          <a:latin typeface="IBM Plex Sans Condensed" panose="020B050605020300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IBM Plex Sans Condensed" panose="020B050605020300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13467-9006-8743-9B85-D0B06006D2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MTU PowerPoint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999E7-2297-5B4C-BCEE-B1C8B086CA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0BAE4-5DE4-3F49-89FA-FBB3A19E60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B0F01-1866-8A4C-9252-5DD18B8ADD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01 January 2021</a:t>
            </a:r>
          </a:p>
        </p:txBody>
      </p:sp>
    </p:spTree>
    <p:extLst>
      <p:ext uri="{BB962C8B-B14F-4D97-AF65-F5344CB8AC3E}">
        <p14:creationId xmlns:p14="http://schemas.microsoft.com/office/powerpoint/2010/main" val="89257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5AFEB-88DE-AC44-8F09-D5B06444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slide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DE72-C0F8-024C-A711-E91C9168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use too many lines or words. State your point!</a:t>
            </a:r>
          </a:p>
          <a:p>
            <a:r>
              <a:rPr lang="en-CA" dirty="0"/>
              <a:t>Avoid big chunks of text.</a:t>
            </a:r>
            <a:endParaRPr lang="en-US" dirty="0"/>
          </a:p>
          <a:p>
            <a:r>
              <a:rPr lang="en-US" dirty="0"/>
              <a:t>Use styles and themes provided in this template.</a:t>
            </a:r>
          </a:p>
          <a:p>
            <a:r>
              <a:rPr lang="en-US" dirty="0"/>
              <a:t>Avoid using more than two levels of bullets.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7F935-4EC3-DF42-B472-A0C1782123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Keep it simple….</a:t>
            </a:r>
          </a:p>
        </p:txBody>
      </p:sp>
    </p:spTree>
    <p:extLst>
      <p:ext uri="{BB962C8B-B14F-4D97-AF65-F5344CB8AC3E}">
        <p14:creationId xmlns:p14="http://schemas.microsoft.com/office/powerpoint/2010/main" val="251985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B2395-123B-A242-9EB0-1092E015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sample layout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AADAB-DF42-8043-9A69-9DF5A286A5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Right click to edit chart data in Microsoft Excel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402557BC-4FEB-5B44-81D8-05E3095E6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167493"/>
              </p:ext>
            </p:extLst>
          </p:nvPr>
        </p:nvGraphicFramePr>
        <p:xfrm>
          <a:off x="941748" y="2250172"/>
          <a:ext cx="10018644" cy="373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563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B2395-123B-A242-9EB0-1092E015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sample layout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AADAB-DF42-8043-9A69-9DF5A286A5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Right click to edit chart data in Microsoft Excel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F0165553-FD43-7443-8E74-142A8A5A4A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015131"/>
              </p:ext>
            </p:extLst>
          </p:nvPr>
        </p:nvGraphicFramePr>
        <p:xfrm>
          <a:off x="574766" y="2027582"/>
          <a:ext cx="10337074" cy="416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38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B2395-123B-A242-9EB0-1092E015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chart sample layout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AADAB-DF42-8043-9A69-9DF5A286A5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Right click to edit chart data in Microsoft Excel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A2193B-3C5B-0944-900A-6089B680B8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781457"/>
              </p:ext>
            </p:extLst>
          </p:nvPr>
        </p:nvGraphicFramePr>
        <p:xfrm>
          <a:off x="513805" y="2027583"/>
          <a:ext cx="11164389" cy="424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25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B2395-123B-A242-9EB0-1092E015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sample layout</a:t>
            </a:r>
          </a:p>
        </p:txBody>
      </p:sp>
      <p:graphicFrame>
        <p:nvGraphicFramePr>
          <p:cNvPr id="6" name="Group 64">
            <a:extLst>
              <a:ext uri="{FF2B5EF4-FFF2-40B4-BE49-F238E27FC236}">
                <a16:creationId xmlns:a16="http://schemas.microsoft.com/office/drawing/2014/main" id="{A063F119-414B-3443-A8EE-A0ED68B57C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299047"/>
              </p:ext>
            </p:extLst>
          </p:nvPr>
        </p:nvGraphicFramePr>
        <p:xfrm>
          <a:off x="505968" y="1545344"/>
          <a:ext cx="11180063" cy="393165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61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6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Department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BM Plex Sans Condensed Medium" panose="020B0606050203000203" pitchFamily="34" charset="77"/>
                        <a:ea typeface="+mn-ea"/>
                        <a:cs typeface="Arial" pitchFamily="34" charset="0"/>
                      </a:endParaRPr>
                    </a:p>
                  </a:txBody>
                  <a:tcPr marL="101176" marR="101176" marT="48734" marB="48734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2022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1176" marR="101176" marT="48734" marB="48734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2021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1176" marR="101176" marT="48734" marB="48734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2020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1176" marR="101176" marT="48734" marB="48734" anchor="ctr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Row 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89838" marR="1044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Row 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89838" marR="1044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Row 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89838" marR="1044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Row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89838" marR="1044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Row 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89838" marR="1044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Row 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89838" marR="1044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Total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89838" marR="1044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IBM Plex Sans Condensed" panose="020B0506050203000203" pitchFamily="34" charset="77"/>
                        </a:rPr>
                        <a:t>100%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BM Plex Sans Condensed Medium" panose="020B0606050203000203" pitchFamily="34" charset="77"/>
                        <a:cs typeface="Arial" pitchFamily="34" charset="0"/>
                      </a:endParaRPr>
                    </a:p>
                  </a:txBody>
                  <a:tcPr marL="104411" marR="664432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50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13467-9006-8743-9B85-D0B06006D2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999E7-2297-5B4C-BCEE-B1C8B086CA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more information, please email </a:t>
            </a:r>
            <a:r>
              <a:rPr lang="en-US" dirty="0" err="1"/>
              <a:t>hello@mtu.ie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0BAE4-5DE4-3F49-89FA-FBB3A19E60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B0F01-1866-8A4C-9252-5DD18B8ADD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01 January 2021</a:t>
            </a:r>
          </a:p>
        </p:txBody>
      </p:sp>
    </p:spTree>
    <p:extLst>
      <p:ext uri="{BB962C8B-B14F-4D97-AF65-F5344CB8AC3E}">
        <p14:creationId xmlns:p14="http://schemas.microsoft.com/office/powerpoint/2010/main" val="154043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3041-B781-A242-8384-FA06EA80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555F6-4345-9141-8C57-433829BF3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FD1C3-87DA-0246-ACE7-A50998DF5E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2FEEF77-2D97-6D44-8704-753441F8C2C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05D83E-B7A9-B343-A6D0-5E319EE5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465ED-F7A3-1C48-ABE4-1CD6CE0D2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8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284F80"/>
      </a:dk2>
      <a:lt2>
        <a:srgbClr val="FFFFFF"/>
      </a:lt2>
      <a:accent1>
        <a:srgbClr val="D90727"/>
      </a:accent1>
      <a:accent2>
        <a:srgbClr val="00A2FF"/>
      </a:accent2>
      <a:accent3>
        <a:srgbClr val="EEAF00"/>
      </a:accent3>
      <a:accent4>
        <a:srgbClr val="326194"/>
      </a:accent4>
      <a:accent5>
        <a:srgbClr val="6C98C1"/>
      </a:accent5>
      <a:accent6>
        <a:srgbClr val="8C2B3E"/>
      </a:accent6>
      <a:hlink>
        <a:srgbClr val="284F80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172</Words>
  <Application>Microsoft Macintosh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IBM Plex Sans Condensed</vt:lpstr>
      <vt:lpstr>Arial</vt:lpstr>
      <vt:lpstr>IBM Plex Sans Condensed Medium</vt:lpstr>
      <vt:lpstr>Office Theme</vt:lpstr>
      <vt:lpstr>MTU PowerPoint Title</vt:lpstr>
      <vt:lpstr>Basic slide template</vt:lpstr>
      <vt:lpstr>Bar chart sample layout</vt:lpstr>
      <vt:lpstr>Pie chart sample layout</vt:lpstr>
      <vt:lpstr>Line chart sample layout</vt:lpstr>
      <vt:lpstr>Table sample layout</vt:lpstr>
      <vt:lpstr>Thank You!</vt:lpstr>
      <vt:lpstr>PowerPoint Presentation</vt:lpstr>
      <vt:lpstr>PowerPoint Presentation</vt:lpstr>
    </vt:vector>
  </TitlesOfParts>
  <Manager/>
  <Company>Munster Technological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MTU PowerPoint Template</dc:title>
  <dc:subject/>
  <dc:creator>Philip O'Reilly</dc:creator>
  <cp:keywords/>
  <dc:description/>
  <cp:lastModifiedBy>Philip O'Reilly</cp:lastModifiedBy>
  <cp:revision>6</cp:revision>
  <dcterms:created xsi:type="dcterms:W3CDTF">2021-01-08T09:31:04Z</dcterms:created>
  <dcterms:modified xsi:type="dcterms:W3CDTF">2021-01-13T18:03:21Z</dcterms:modified>
  <cp:category/>
</cp:coreProperties>
</file>