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76" r:id="rId4"/>
    <p:sldId id="262" r:id="rId5"/>
    <p:sldId id="278" r:id="rId6"/>
    <p:sldId id="277" r:id="rId7"/>
    <p:sldId id="27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598"/>
    <a:srgbClr val="B2BB1E"/>
    <a:srgbClr val="000000"/>
    <a:srgbClr val="898B8F"/>
    <a:srgbClr val="EEEEEE"/>
    <a:srgbClr val="C4C5C6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1" autoAdjust="0"/>
    <p:restoredTop sz="94658" autoAdjust="0"/>
  </p:normalViewPr>
  <p:slideViewPr>
    <p:cSldViewPr snapToGrid="0" snapToObjects="1">
      <p:cViewPr varScale="1">
        <p:scale>
          <a:sx n="112" d="100"/>
          <a:sy n="112" d="100"/>
        </p:scale>
        <p:origin x="10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164C1-18E0-415D-9592-B9A916D799CC}" type="datetimeFigureOut">
              <a:rPr lang="en-CA" smtClean="0"/>
              <a:pPr/>
              <a:t>06/12/2017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27DD5-F4FC-43FE-9347-259D735609F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7500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1831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703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glas 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4904" y="2101332"/>
            <a:ext cx="8616696" cy="786384"/>
          </a:xfrm>
        </p:spPr>
        <p:txBody>
          <a:bodyPr anchor="b">
            <a:noAutofit/>
          </a:bodyPr>
          <a:lstStyle>
            <a:lvl1pPr algn="l">
              <a:defRPr sz="4400" baseline="0"/>
            </a:lvl1pPr>
          </a:lstStyle>
          <a:p>
            <a:r>
              <a:rPr lang="en-US" dirty="0" smtClean="0"/>
              <a:t>Title of Presentation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904" y="2878572"/>
            <a:ext cx="8616696" cy="438912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CA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375159" y="4352544"/>
            <a:ext cx="3675634" cy="640271"/>
          </a:xfrm>
        </p:spPr>
        <p:txBody>
          <a:bodyPr anchor="b">
            <a:noAutofit/>
          </a:bodyPr>
          <a:lstStyle>
            <a:lvl1pPr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0">
                <a:solidFill>
                  <a:schemeClr val="bg1"/>
                </a:solidFill>
              </a:defRPr>
            </a:lvl2pPr>
            <a:lvl3pPr>
              <a:buNone/>
              <a:defRPr sz="1800" b="0">
                <a:solidFill>
                  <a:schemeClr val="bg1"/>
                </a:solidFill>
              </a:defRPr>
            </a:lvl3pPr>
            <a:lvl4pPr>
              <a:buNone/>
              <a:defRPr sz="1400" b="0">
                <a:solidFill>
                  <a:schemeClr val="bg1"/>
                </a:solidFill>
              </a:defRPr>
            </a:lvl4pPr>
            <a:lvl5pPr>
              <a:buNone/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Presenter’s Name</a:t>
            </a:r>
            <a:endParaRPr lang="en-CA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375159" y="5111877"/>
            <a:ext cx="3675634" cy="539115"/>
          </a:xfrm>
        </p:spPr>
        <p:txBody>
          <a:bodyPr anchor="t">
            <a:no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buNone/>
              <a:defRPr sz="1400">
                <a:solidFill>
                  <a:schemeClr val="bg1"/>
                </a:solidFill>
              </a:defRPr>
            </a:lvl3pPr>
            <a:lvl4pPr>
              <a:buNone/>
              <a:defRPr sz="1100">
                <a:solidFill>
                  <a:schemeClr val="bg1"/>
                </a:solidFill>
              </a:defRPr>
            </a:lvl4pPr>
            <a:lvl5pPr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Date</a:t>
            </a:r>
            <a:endParaRPr lang="en-CA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5989983" y="1053029"/>
            <a:ext cx="2842592" cy="438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Wingdings" pitchFamily="2" charset="2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6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6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tx2"/>
                </a:solidFill>
              </a:rPr>
              <a:t>http://www.cit.ie</a:t>
            </a:r>
            <a:endParaRPr lang="en-CA" sz="2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ugla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/>
            </a:lvl1pPr>
            <a:lvl2pPr>
              <a:spcBef>
                <a:spcPts val="0"/>
              </a:spcBef>
              <a:spcAft>
                <a:spcPts val="1000"/>
              </a:spcAft>
              <a:defRPr/>
            </a:lvl2pPr>
            <a:lvl3pPr>
              <a:spcBef>
                <a:spcPts val="0"/>
              </a:spcBef>
              <a:spcAft>
                <a:spcPts val="1000"/>
              </a:spcAft>
              <a:defRPr/>
            </a:lvl3pPr>
            <a:lvl4pPr>
              <a:spcBef>
                <a:spcPts val="0"/>
              </a:spcBef>
              <a:spcAft>
                <a:spcPts val="1000"/>
              </a:spcAft>
              <a:defRPr/>
            </a:lvl4pPr>
            <a:lvl5pPr>
              <a:spcBef>
                <a:spcPts val="0"/>
              </a:spcBef>
              <a:spcAft>
                <a:spcPts val="10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65392"/>
            <a:ext cx="978408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>
                <a:solidFill>
                  <a:srgbClr val="6C98C1"/>
                </a:solidFill>
              </a:defRPr>
            </a:lvl1pPr>
          </a:lstStyle>
          <a:p>
            <a:fld id="{CF999B84-937F-406D-9D4F-34C11BD7072E}" type="datetime1">
              <a:rPr lang="en-CA" smtClean="0"/>
              <a:pPr/>
              <a:t>06/12/2017</a:t>
            </a:fld>
            <a:endParaRPr lang="en-C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9304" y="6565392"/>
            <a:ext cx="6565392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b="1">
                <a:solidFill>
                  <a:srgbClr val="6C98C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5360" y="6565392"/>
            <a:ext cx="548640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1">
                <a:solidFill>
                  <a:srgbClr val="6C98C1"/>
                </a:solidFill>
              </a:defRPr>
            </a:lvl1pPr>
          </a:lstStyle>
          <a:p>
            <a:fld id="{4B2FDF55-CF8C-4CB4-9343-911FE1924F3D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glas Content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212947"/>
            <a:ext cx="790956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857194"/>
            <a:ext cx="8567928" cy="4611624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/>
            </a:lvl1pPr>
            <a:lvl2pPr>
              <a:spcBef>
                <a:spcPts val="0"/>
              </a:spcBef>
              <a:spcAft>
                <a:spcPts val="1000"/>
              </a:spcAft>
              <a:buClr>
                <a:schemeClr val="accent6"/>
              </a:buClr>
              <a:defRPr/>
            </a:lvl2pPr>
            <a:lvl3pPr>
              <a:spcBef>
                <a:spcPts val="0"/>
              </a:spcBef>
              <a:spcAft>
                <a:spcPts val="1000"/>
              </a:spcAft>
              <a:defRPr/>
            </a:lvl3pPr>
            <a:lvl4pPr>
              <a:spcBef>
                <a:spcPts val="0"/>
              </a:spcBef>
              <a:spcAft>
                <a:spcPts val="1000"/>
              </a:spcAft>
              <a:defRPr/>
            </a:lvl4pPr>
            <a:lvl5pPr>
              <a:spcBef>
                <a:spcPts val="0"/>
              </a:spcBef>
              <a:spcAft>
                <a:spcPts val="10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7472" y="1323794"/>
            <a:ext cx="8385048" cy="5032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US" sz="2800" b="1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4163" lvl="0" indent="-2841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B2BB1E"/>
              </a:buClr>
              <a:buFont typeface="Wingdings" pitchFamily="2" charset="2"/>
              <a:buNone/>
            </a:pPr>
            <a:r>
              <a:rPr lang="en-US" dirty="0" smtClean="0"/>
              <a:t>Click to edit Master subtitle text</a:t>
            </a:r>
            <a:endParaRPr lang="en-CA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65392"/>
            <a:ext cx="978408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CF999B84-937F-406D-9D4F-34C11BD7072E}" type="datetime1">
              <a:rPr lang="en-CA" smtClean="0"/>
              <a:pPr/>
              <a:t>06/12/2017</a:t>
            </a:fld>
            <a:endParaRPr lang="en-C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9304" y="6565392"/>
            <a:ext cx="6565392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b="1">
                <a:solidFill>
                  <a:schemeClr val="accent5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5360" y="6565392"/>
            <a:ext cx="548640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1">
                <a:solidFill>
                  <a:schemeClr val="accent5"/>
                </a:solidFill>
              </a:defRPr>
            </a:lvl1pPr>
          </a:lstStyle>
          <a:p>
            <a:fld id="{4B2FDF55-CF8C-4CB4-9343-911FE1924F3D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glas Sub-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198948"/>
            <a:ext cx="790956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7472" y="1286439"/>
            <a:ext cx="8385048" cy="5032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US" sz="2800" b="1" kern="1200" smtClean="0">
                <a:solidFill>
                  <a:srgbClr val="3C74A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4163" lvl="0" indent="-2841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B2BB1E"/>
              </a:buClr>
              <a:buFont typeface="Wingdings" pitchFamily="2" charset="2"/>
              <a:buNone/>
            </a:pPr>
            <a:r>
              <a:rPr lang="en-US" dirty="0" smtClean="0"/>
              <a:t>Click to edit Master subtitle text</a:t>
            </a:r>
            <a:endParaRPr lang="en-CA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65392"/>
            <a:ext cx="978408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CF999B84-937F-406D-9D4F-34C11BD7072E}" type="datetime1">
              <a:rPr lang="en-CA" smtClean="0"/>
              <a:pPr/>
              <a:t>06/12/2017</a:t>
            </a:fld>
            <a:endParaRPr lang="en-C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9304" y="6565392"/>
            <a:ext cx="6565392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b="1">
                <a:solidFill>
                  <a:schemeClr val="accent5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5360" y="6565392"/>
            <a:ext cx="548640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1">
                <a:solidFill>
                  <a:schemeClr val="accent5"/>
                </a:solidFill>
              </a:defRPr>
            </a:lvl1pPr>
          </a:lstStyle>
          <a:p>
            <a:fld id="{4B2FDF55-CF8C-4CB4-9343-911FE1924F3D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glas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198948"/>
            <a:ext cx="790956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65392"/>
            <a:ext cx="978408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CF999B84-937F-406D-9D4F-34C11BD7072E}" type="datetime1">
              <a:rPr lang="en-CA" smtClean="0"/>
              <a:pPr/>
              <a:t>06/12/2017</a:t>
            </a:fld>
            <a:endParaRPr lang="en-C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9304" y="6565392"/>
            <a:ext cx="6565392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b="1">
                <a:solidFill>
                  <a:schemeClr val="accent5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5360" y="6565392"/>
            <a:ext cx="548640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1">
                <a:solidFill>
                  <a:schemeClr val="accent5"/>
                </a:solidFill>
              </a:defRPr>
            </a:lvl1pPr>
          </a:lstStyle>
          <a:p>
            <a:fld id="{4B2FDF55-CF8C-4CB4-9343-911FE1924F3D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glas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7472" y="1306698"/>
            <a:ext cx="8339328" cy="612648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spcAft>
                <a:spcPts val="1000"/>
              </a:spcAft>
              <a:buNone/>
              <a:defRPr sz="3200" b="1">
                <a:solidFill>
                  <a:srgbClr val="3C74A6"/>
                </a:solidFill>
              </a:defRPr>
            </a:lvl1pPr>
            <a:lvl2pPr>
              <a:spcBef>
                <a:spcPts val="0"/>
              </a:spcBef>
              <a:spcAft>
                <a:spcPts val="1000"/>
              </a:spcAft>
              <a:buNone/>
              <a:defRPr b="1">
                <a:solidFill>
                  <a:srgbClr val="B2BB1E"/>
                </a:solidFill>
              </a:defRPr>
            </a:lvl2pPr>
            <a:lvl3pPr>
              <a:spcBef>
                <a:spcPts val="0"/>
              </a:spcBef>
              <a:spcAft>
                <a:spcPts val="1000"/>
              </a:spcAft>
              <a:buNone/>
              <a:defRPr b="1">
                <a:solidFill>
                  <a:srgbClr val="B2BB1E"/>
                </a:solidFill>
              </a:defRPr>
            </a:lvl3pPr>
            <a:lvl4pPr>
              <a:spcBef>
                <a:spcPts val="0"/>
              </a:spcBef>
              <a:spcAft>
                <a:spcPts val="1000"/>
              </a:spcAft>
              <a:buNone/>
              <a:defRPr b="1">
                <a:solidFill>
                  <a:srgbClr val="B2BB1E"/>
                </a:solidFill>
              </a:defRPr>
            </a:lvl4pPr>
            <a:lvl5pPr>
              <a:spcBef>
                <a:spcPts val="0"/>
              </a:spcBef>
              <a:spcAft>
                <a:spcPts val="1000"/>
              </a:spcAft>
              <a:buNone/>
              <a:defRPr b="1">
                <a:solidFill>
                  <a:srgbClr val="B2BB1E"/>
                </a:solidFill>
              </a:defRPr>
            </a:lvl5pPr>
          </a:lstStyle>
          <a:p>
            <a:pPr lvl="0"/>
            <a:r>
              <a:rPr lang="en-US" dirty="0" smtClean="0"/>
              <a:t>CLICK TO EDIT CAPTION TEXT</a:t>
            </a:r>
            <a:endParaRPr lang="en-CA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6617" y="2002214"/>
            <a:ext cx="8349234" cy="4416425"/>
          </a:xfrm>
          <a:ln w="19050">
            <a:solidFill>
              <a:schemeClr val="accent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/>
            </a:lvl1pPr>
          </a:lstStyle>
          <a:p>
            <a:endParaRPr lang="en-CA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65392"/>
            <a:ext cx="978408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CF999B84-937F-406D-9D4F-34C11BD7072E}" type="datetime1">
              <a:rPr lang="en-CA" smtClean="0"/>
              <a:pPr/>
              <a:t>06/12/2017</a:t>
            </a:fld>
            <a:endParaRPr lang="en-CA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9304" y="6565392"/>
            <a:ext cx="6565392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b="1">
                <a:solidFill>
                  <a:schemeClr val="accent5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5360" y="6565392"/>
            <a:ext cx="548640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1">
                <a:solidFill>
                  <a:schemeClr val="accent5"/>
                </a:solidFill>
              </a:defRPr>
            </a:lvl1pPr>
          </a:lstStyle>
          <a:p>
            <a:fld id="{4B2FDF55-CF8C-4CB4-9343-911FE1924F3D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glas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65392"/>
            <a:ext cx="978408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CF999B84-937F-406D-9D4F-34C11BD7072E}" type="datetime1">
              <a:rPr lang="en-CA" smtClean="0"/>
              <a:pPr/>
              <a:t>06/12/2017</a:t>
            </a:fld>
            <a:endParaRPr lang="en-C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9304" y="6565392"/>
            <a:ext cx="6565392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b="1">
                <a:solidFill>
                  <a:schemeClr val="accent5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5360" y="6565392"/>
            <a:ext cx="548640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1">
                <a:solidFill>
                  <a:schemeClr val="accent5"/>
                </a:solidFill>
              </a:defRPr>
            </a:lvl1pPr>
          </a:lstStyle>
          <a:p>
            <a:fld id="{4B2FDF55-CF8C-4CB4-9343-911FE1924F3D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glas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1362456"/>
            <a:ext cx="8567928" cy="5001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65392"/>
            <a:ext cx="978408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>
                <a:solidFill>
                  <a:schemeClr val="accent2"/>
                </a:solidFill>
              </a:defRPr>
            </a:lvl1pPr>
          </a:lstStyle>
          <a:p>
            <a:fld id="{CF999B84-937F-406D-9D4F-34C11BD7072E}" type="datetime1">
              <a:rPr lang="en-CA" smtClean="0"/>
              <a:pPr/>
              <a:t>06/12/2017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9304" y="6565392"/>
            <a:ext cx="6565392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b="1">
                <a:solidFill>
                  <a:srgbClr val="6C98C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5360" y="6565392"/>
            <a:ext cx="548640" cy="2749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1">
                <a:solidFill>
                  <a:srgbClr val="6C98C1"/>
                </a:solidFill>
              </a:defRPr>
            </a:lvl1pPr>
          </a:lstStyle>
          <a:p>
            <a:fld id="{4B2FDF55-CF8C-4CB4-9343-911FE1924F3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053" y="205476"/>
            <a:ext cx="7902259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9" r:id="rId4"/>
    <p:sldLayoutId id="2147483658" r:id="rId5"/>
    <p:sldLayoutId id="2147483652" r:id="rId6"/>
    <p:sldLayoutId id="2147483653" r:id="rId7"/>
    <p:sldLayoutId id="2147483656" r:id="rId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5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921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4"/>
        </a:buClr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84163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284163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6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663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Clr>
          <a:schemeClr val="accent6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noel.murray@cit.ie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600" dirty="0" smtClean="0"/>
              <a:t>Department of Tourism &amp; Hospitality</a:t>
            </a:r>
            <a:endParaRPr lang="en-CA" sz="36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 smtClean="0"/>
              <a:t>Dr Noel Murray</a:t>
            </a:r>
            <a:endParaRPr lang="en-CA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 smtClean="0"/>
              <a:t>7</a:t>
            </a:r>
            <a:r>
              <a:rPr lang="en-CA" baseline="30000" dirty="0" smtClean="0"/>
              <a:t>th</a:t>
            </a:r>
            <a:r>
              <a:rPr lang="en-CA" dirty="0" smtClean="0"/>
              <a:t> December 2017</a:t>
            </a:r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Department Overview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158724" name="Rectangle 4"/>
          <p:cNvSpPr>
            <a:spLocks noGrp="1" noChangeArrowheads="1"/>
          </p:cNvSpPr>
          <p:nvPr>
            <p:ph idx="1"/>
          </p:nvPr>
        </p:nvSpPr>
        <p:spPr>
          <a:xfrm>
            <a:off x="310896" y="1986898"/>
            <a:ext cx="8567928" cy="4078224"/>
          </a:xfrm>
        </p:spPr>
        <p:txBody>
          <a:bodyPr>
            <a:normAutofit/>
          </a:bodyPr>
          <a:lstStyle/>
          <a:p>
            <a:pPr marL="284163" lvl="1" indent="0">
              <a:buNone/>
            </a:pPr>
            <a:endParaRPr lang="en-IE" dirty="0" smtClean="0"/>
          </a:p>
          <a:p>
            <a:pPr lvl="1"/>
            <a:endParaRPr lang="en-IE" dirty="0" smtClean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DAA6DE6-6F25-4BF8-918C-B903E57228B4}" type="datetime1">
              <a:rPr lang="en-CA" smtClean="0"/>
              <a:pPr/>
              <a:t>06/12/2017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 smtClean="0"/>
              <a:t>www.cit.ie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413BC5-77F1-4A05-ADD0-F04C48BEED61}" type="slidenum">
              <a:rPr lang="en-CA" smtClean="0"/>
              <a:pPr/>
              <a:t>2</a:t>
            </a:fld>
            <a:endParaRPr lang="en-CA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393443"/>
              </p:ext>
            </p:extLst>
          </p:nvPr>
        </p:nvGraphicFramePr>
        <p:xfrm>
          <a:off x="0" y="1216063"/>
          <a:ext cx="9144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8924"/>
                <a:gridCol w="4665076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      650 students (approx.) studying for: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/>
                        <a:t>     State of the art </a:t>
                      </a:r>
                      <a:r>
                        <a:rPr lang="en-IE" dirty="0" smtClean="0"/>
                        <a:t>Facilities:</a:t>
                      </a:r>
                    </a:p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 smtClean="0"/>
                        <a:t>Culinary/Food Industry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 smtClean="0"/>
                        <a:t>Hospitality Industry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 smtClean="0"/>
                        <a:t>Tourism Industry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 smtClean="0"/>
                        <a:t>Beverage/Drinks Industry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 smtClean="0"/>
                        <a:t>7 Professional Kitchens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 smtClean="0"/>
                        <a:t>Demonstration Kitchen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 smtClean="0"/>
                        <a:t>Training Restaurant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 smtClean="0"/>
                        <a:t>Training Bar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2400" dirty="0" smtClean="0"/>
                        <a:t>Computer Labs</a:t>
                      </a:r>
                    </a:p>
                    <a:p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6" y="4899767"/>
            <a:ext cx="2110556" cy="15829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793" y="4841459"/>
            <a:ext cx="2182950" cy="16372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08" y="4237321"/>
            <a:ext cx="2220288" cy="16652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997" y="4237321"/>
            <a:ext cx="2178741" cy="163405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Department of Tourism &amp; Hospitality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t">
              <a:lnSpc>
                <a:spcPct val="115000"/>
              </a:lnSpc>
              <a:spcAft>
                <a:spcPts val="0"/>
              </a:spcAft>
              <a:buNone/>
            </a:pPr>
            <a:endParaRPr lang="en-IE" sz="2800" b="1" dirty="0" smtClean="0">
              <a:solidFill>
                <a:srgbClr val="FFFFFF"/>
              </a:solidFill>
              <a:latin typeface="Perpetua" panose="0202050206040102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 smtClean="0"/>
              <a:t>Course Overview - CAO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F999B84-937F-406D-9D4F-34C11BD7072E}" type="datetime1">
              <a:rPr lang="en-CA" smtClean="0"/>
              <a:pPr/>
              <a:t>06/12/2017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FDF55-CF8C-4CB4-9343-911FE1924F3D}" type="slidenum">
              <a:rPr lang="en-CA" smtClean="0"/>
              <a:pPr/>
              <a:t>3</a:t>
            </a:fld>
            <a:endParaRPr lang="en-CA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36551"/>
              </p:ext>
            </p:extLst>
          </p:nvPr>
        </p:nvGraphicFramePr>
        <p:xfrm>
          <a:off x="347473" y="1967992"/>
          <a:ext cx="856792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934"/>
                <a:gridCol w="4569488"/>
                <a:gridCol w="777668"/>
                <a:gridCol w="1625836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CAO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Title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Level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Duration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CR660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BBUS (H) in Tourism Management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8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4 Years </a:t>
                      </a:r>
                      <a:r>
                        <a:rPr lang="en-IE" dirty="0" smtClean="0"/>
                        <a:t>FT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CR041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BBUS </a:t>
                      </a:r>
                      <a:r>
                        <a:rPr lang="en-IE" dirty="0" smtClean="0"/>
                        <a:t>in Tourism Management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7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3 Years </a:t>
                      </a:r>
                      <a:r>
                        <a:rPr lang="en-IE" dirty="0" smtClean="0"/>
                        <a:t>FT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CR042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BBUS</a:t>
                      </a:r>
                      <a:r>
                        <a:rPr lang="en-IE" baseline="0" dirty="0" smtClean="0"/>
                        <a:t> in Hospitality Management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7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3 Years </a:t>
                      </a:r>
                      <a:r>
                        <a:rPr lang="en-IE" dirty="0" smtClean="0"/>
                        <a:t>FT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CR640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BBUS</a:t>
                      </a:r>
                      <a:r>
                        <a:rPr lang="en-IE" baseline="0" dirty="0" smtClean="0"/>
                        <a:t> in Culinary Arts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7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3 Years FT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CR650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BBUS in Beverage Industry Management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7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3 Years FT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CR655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Higher</a:t>
                      </a:r>
                      <a:r>
                        <a:rPr lang="en-IE" baseline="0" dirty="0" smtClean="0"/>
                        <a:t> Certificate in Culinary Studies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6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 Years FT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CR657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Higher</a:t>
                      </a:r>
                      <a:r>
                        <a:rPr lang="en-IE" baseline="0" dirty="0" smtClean="0"/>
                        <a:t> Certificate in Hospitality Studies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6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2 Years FT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167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Notable Changes:</a:t>
            </a:r>
            <a:endParaRPr lang="en-US" dirty="0" smtClean="0"/>
          </a:p>
        </p:txBody>
      </p:sp>
      <p:sp>
        <p:nvSpPr>
          <p:cNvPr id="158724" name="Rectangle 4"/>
          <p:cNvSpPr>
            <a:spLocks noGrp="1" noChangeArrowheads="1"/>
          </p:cNvSpPr>
          <p:nvPr>
            <p:ph idx="1"/>
          </p:nvPr>
        </p:nvSpPr>
        <p:spPr>
          <a:xfrm>
            <a:off x="347472" y="2133600"/>
            <a:ext cx="8567928" cy="1276172"/>
          </a:xfrm>
        </p:spPr>
        <p:txBody>
          <a:bodyPr/>
          <a:lstStyle/>
          <a:p>
            <a:r>
              <a:rPr lang="en-CA" dirty="0" smtClean="0"/>
              <a:t>BBUS in Tourism Management (Level 7 &amp; Level 8)</a:t>
            </a:r>
          </a:p>
          <a:p>
            <a:r>
              <a:rPr lang="en-CA" dirty="0" smtClean="0"/>
              <a:t>BBUS in Beverage Industry Management (Level 7)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AACA2C-4F9C-4725-BB3C-63B07643D485}" type="datetime1">
              <a:rPr lang="en-CA" smtClean="0"/>
              <a:pPr/>
              <a:t>06/12/2017</a:t>
            </a:fld>
            <a:endParaRPr lang="en-CA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6230E2A-9D3C-4FC9-9F0D-A96C1C0431C6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Course Title:</a:t>
            </a:r>
            <a:endParaRPr lang="en-US" dirty="0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347472" y="4046434"/>
            <a:ext cx="8567928" cy="1276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163" indent="-2841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2921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6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41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8563" indent="-2841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6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66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6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BBUS in Culinary Entrepreneurship (Level 8)</a:t>
            </a:r>
          </a:p>
          <a:p>
            <a:pPr lvl="1"/>
            <a:r>
              <a:rPr lang="en-CA" dirty="0" smtClean="0"/>
              <a:t>1 Year Add-On to BBUS in Culinary Arts</a:t>
            </a:r>
          </a:p>
          <a:p>
            <a:pPr marL="0" indent="0">
              <a:buFont typeface="Wingdings" pitchFamily="2" charset="2"/>
              <a:buNone/>
            </a:pPr>
            <a:endParaRPr lang="en-CA" dirty="0" smtClean="0"/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347472" y="3441356"/>
            <a:ext cx="8385048" cy="50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FontTx/>
              <a:buNone/>
              <a:defRPr lang="en-US" sz="2800" b="1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576263" indent="-2921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4"/>
              </a:buClr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41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8563" indent="-2841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6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66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chemeClr val="accent6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/>
              <a:t>Course Development:</a:t>
            </a:r>
            <a:endParaRPr lang="en-I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309" y="5187379"/>
            <a:ext cx="2008774" cy="13391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000" y="5187378"/>
            <a:ext cx="2047117" cy="13564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1 Year Add-On…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IE" dirty="0" smtClean="0"/>
              <a:t>Bachelor of Business (Hons) in Culinary Entrepreneurship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F999B84-937F-406D-9D4F-34C11BD7072E}" type="datetime1">
              <a:rPr lang="en-CA" smtClean="0"/>
              <a:pPr/>
              <a:t>06/12/2017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FDF55-CF8C-4CB4-9343-911FE1924F3D}" type="slidenum">
              <a:rPr lang="en-CA" smtClean="0"/>
              <a:pPr/>
              <a:t>5</a:t>
            </a:fld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8411" t="22993" r="65234" b="42294"/>
          <a:stretch/>
        </p:blipFill>
        <p:spPr>
          <a:xfrm>
            <a:off x="1098049" y="2247544"/>
            <a:ext cx="2200627" cy="404527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11" t="58115" r="65234" b="6748"/>
          <a:stretch/>
        </p:blipFill>
        <p:spPr>
          <a:xfrm>
            <a:off x="4644180" y="2350497"/>
            <a:ext cx="2158272" cy="401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15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Department of Tourism &amp; Hospitality </a:t>
            </a:r>
            <a:endParaRPr lang="en-I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09" t="26537" r="53089" b="9148"/>
          <a:stretch/>
        </p:blipFill>
        <p:spPr>
          <a:xfrm>
            <a:off x="717847" y="1999271"/>
            <a:ext cx="7580119" cy="428355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E" dirty="0" smtClean="0"/>
              <a:t>Progression Routes 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F999B84-937F-406D-9D4F-34C11BD7072E}" type="datetime1">
              <a:rPr lang="en-CA" smtClean="0"/>
              <a:pPr/>
              <a:t>06/12/2017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2FDF55-CF8C-4CB4-9343-911FE1924F3D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3941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 smtClean="0"/>
              <a:t>Dr Noel Murray</a:t>
            </a:r>
            <a:endParaRPr lang="en-CA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 smtClean="0"/>
              <a:t>Contact Details</a:t>
            </a:r>
          </a:p>
          <a:p>
            <a:r>
              <a:rPr lang="en-CA" dirty="0" smtClean="0"/>
              <a:t>E: </a:t>
            </a:r>
            <a:r>
              <a:rPr lang="en-CA" dirty="0" smtClean="0">
                <a:hlinkClick r:id="rId2"/>
              </a:rPr>
              <a:t>noel.murray@cit.ie</a:t>
            </a:r>
            <a:endParaRPr lang="en-CA" dirty="0" smtClean="0"/>
          </a:p>
          <a:p>
            <a:r>
              <a:rPr lang="en-CA" dirty="0" smtClean="0"/>
              <a:t>T: 021 - 4335822</a:t>
            </a:r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74904" y="2286000"/>
            <a:ext cx="8616696" cy="786384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7922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uglas College Template">
  <a:themeElements>
    <a:clrScheme name="CIT Colours">
      <a:dk1>
        <a:sysClr val="windowText" lastClr="000000"/>
      </a:dk1>
      <a:lt1>
        <a:sysClr val="window" lastClr="FFFFFF"/>
      </a:lt1>
      <a:dk2>
        <a:srgbClr val="284F80"/>
      </a:dk2>
      <a:lt2>
        <a:srgbClr val="FFFFFF"/>
      </a:lt2>
      <a:accent1>
        <a:srgbClr val="C60035"/>
      </a:accent1>
      <a:accent2>
        <a:srgbClr val="6C98C1"/>
      </a:accent2>
      <a:accent3>
        <a:srgbClr val="3C74A6"/>
      </a:accent3>
      <a:accent4>
        <a:srgbClr val="326194"/>
      </a:accent4>
      <a:accent5>
        <a:srgbClr val="6C98C1"/>
      </a:accent5>
      <a:accent6>
        <a:srgbClr val="B4002A"/>
      </a:accent6>
      <a:hlink>
        <a:srgbClr val="284F8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wrap="square">
        <a:spAutoFit/>
      </a:bodyPr>
      <a:lstStyle>
        <a:defPPr algn="l" rtl="0">
          <a:defRPr b="1" kern="1200" dirty="0">
            <a:latin typeface="+mj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</TotalTime>
  <Words>221</Words>
  <Application>Microsoft Office PowerPoint</Application>
  <PresentationFormat>On-screen Show (4:3)</PresentationFormat>
  <Paragraphs>76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Perpetua</vt:lpstr>
      <vt:lpstr>Wingdings</vt:lpstr>
      <vt:lpstr>Douglas College Template</vt:lpstr>
      <vt:lpstr>Department of Tourism &amp; Hospitality</vt:lpstr>
      <vt:lpstr>Department Overview </vt:lpstr>
      <vt:lpstr>Department of Tourism &amp; Hospitality</vt:lpstr>
      <vt:lpstr>Notable Changes:</vt:lpstr>
      <vt:lpstr>1 Year Add-On…</vt:lpstr>
      <vt:lpstr>Department of Tourism &amp; Hospitality 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Philip.OReilly@cit.ie</dc:creator>
  <cp:lastModifiedBy>Noel Murray</cp:lastModifiedBy>
  <cp:revision>65</cp:revision>
  <dcterms:created xsi:type="dcterms:W3CDTF">2012-01-19T21:34:19Z</dcterms:created>
  <dcterms:modified xsi:type="dcterms:W3CDTF">2017-12-06T11:08:37Z</dcterms:modified>
</cp:coreProperties>
</file>