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2B3B"/>
    <a:srgbClr val="003E79"/>
    <a:srgbClr val="00A3EB"/>
    <a:srgbClr val="04A2E4"/>
    <a:srgbClr val="E12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59DA-512B-6549-965F-2724B7E65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4FC25-FBB5-8746-A150-D3875A872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D9263-DB25-874C-A181-AFD4D288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3A04-EDE1-4D43-8338-CAD6B15FC48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86667-9005-604E-A911-C1F22AB0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67A6E-48E2-0744-A82E-01F4AE0EF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61F9-6E3B-DC4F-8E23-45A968B4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3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456D-6E35-8445-AF64-4550D4D3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A933B-4729-5148-ABAF-72BD9551A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E4024-2A50-0B40-B82F-9A83EF2D2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3A04-EDE1-4D43-8338-CAD6B15FC48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9A95E-4E03-FD41-BA58-7C03CE6E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868B9-9A48-A54F-A3C0-BF7E14B3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61F9-6E3B-DC4F-8E23-45A968B4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8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A6B225-2D17-0C4C-BB26-0E53798ED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F8FB25-1539-AF41-9DC2-E34282EEF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6902D-DD50-4649-936C-9FF46222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3A04-EDE1-4D43-8338-CAD6B15FC48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0ECCA-C7B9-6F48-BF7F-1267CD2B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2F76E-2CFB-6D4E-A681-3D425B53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61F9-6E3B-DC4F-8E23-45A968B4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1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22DD-7CB7-7046-A255-876453CA3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B980-7483-A942-A9BE-8F491A177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85FE6-114C-FD42-B0C3-17D21527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3A04-EDE1-4D43-8338-CAD6B15FC48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2652A-536B-3748-B979-2B6805CC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69BFD-4A64-9947-A64C-418F57EE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61F9-6E3B-DC4F-8E23-45A968B4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5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E1A9-0916-2E42-88C4-FF52CE5F2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9EB15-D8BB-9E4F-BD40-B0C522EAB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C7D32-8AE4-2D4C-B050-74C149F4A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3A04-EDE1-4D43-8338-CAD6B15FC48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3E68C-C979-FF4A-A801-AD0DD555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23D1F-E2DF-FC43-A4F2-AD2FFDA4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61F9-6E3B-DC4F-8E23-45A968B4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6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54F7-7F0D-BF48-8048-D2DEFD87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1FFB3-C2AF-5743-B53F-48FDFC7C9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AD6B6-D315-6D42-BDC3-94D499CB6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DAAFE-48AC-1845-88A1-71584266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3A04-EDE1-4D43-8338-CAD6B15FC48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51C76-52FD-714E-9835-FF134B98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52B53-15F4-3A49-A494-2FE1A02D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61F9-6E3B-DC4F-8E23-45A968B4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0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90E3-19D0-2546-9944-16A8CE7D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DC9BA-99C2-AB4E-802F-A5FCA8091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C0F10-24D3-B144-AB70-47039420A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38D99-A1D8-2848-8C5F-E0033D72B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E272A-8A7B-5947-A593-1AD3D260DB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74932F-BC3E-2743-8BCC-61A854F5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3A04-EDE1-4D43-8338-CAD6B15FC48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2C4208-DEBB-C842-9CEA-62A149EF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8B2E83-9A9D-2649-B5CE-B0B75072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61F9-6E3B-DC4F-8E23-45A968B4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2D61-ED4F-8249-9706-5D671CBD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6A1B2D-97AB-D74A-8C80-E33EC7D24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3A04-EDE1-4D43-8338-CAD6B15FC48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2EF8D-B05A-5449-A645-E38E6E94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0CA0B-8B23-2B41-AE91-621F7779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61F9-6E3B-DC4F-8E23-45A968B4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BD70C-5CA7-6B46-93AD-A9F6ED4F6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3A04-EDE1-4D43-8338-CAD6B15FC48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F2312-D496-1445-9FB9-D8F3C751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BE5E7-C93A-E34B-9755-D0E0D5D4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61F9-6E3B-DC4F-8E23-45A968B4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84D0-B411-9E47-BD8B-C91E40B7D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A4EA3-C696-B644-AA71-9BECCE865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5E97B-D47D-4E43-9215-B9942F681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E3958-51D3-D643-8A84-7D93F565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3A04-EDE1-4D43-8338-CAD6B15FC48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32054-8899-6E4E-9555-C8B02983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A05EB-E2AD-2B41-9FAC-9A2A37CF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61F9-6E3B-DC4F-8E23-45A968B4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7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7640-86EE-2846-939B-CBE36158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1F8F7-9D85-2845-9A9B-598633800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18369-E64F-764B-B8D1-7F18FA71F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15FFC-D5B3-F843-8777-C366F99F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3A04-EDE1-4D43-8338-CAD6B15FC48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FD328-4D35-644D-BABE-A325C0B8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118CE-DB2F-F54A-A13C-9A44B663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61F9-6E3B-DC4F-8E23-45A968B4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8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CBD2B1-C5FD-FE4C-903B-F732C6B5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3A1C8-4887-284F-80CB-FB1147E79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AD93-643A-E34D-A5EF-84719381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3A04-EDE1-4D43-8338-CAD6B15FC48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ED21A-D4F0-D649-891A-03FD6C1A4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51DCA-8C89-A64A-A464-55B1201D5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61F9-6E3B-DC4F-8E23-45A968B4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8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6574-F419-3E43-9771-1A585117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111211"/>
            <a:ext cx="8167816" cy="1232607"/>
          </a:xfrm>
        </p:spPr>
        <p:txBody>
          <a:bodyPr/>
          <a:lstStyle/>
          <a:p>
            <a:r>
              <a:rPr lang="en-US" dirty="0">
                <a:solidFill>
                  <a:srgbClr val="E12131"/>
                </a:solidFill>
                <a:latin typeface="IBM Plex Mono" panose="020B0809050203000203" pitchFamily="49" charset="77"/>
              </a:rPr>
              <a:t>Event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317F-75B2-B54B-BF3C-9498FAFC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367"/>
            <a:ext cx="10515600" cy="4224595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Keep Text Large and Easy to Read</a:t>
            </a:r>
          </a:p>
          <a:p>
            <a:r>
              <a:rPr lang="en-US" sz="5000" dirty="0">
                <a:solidFill>
                  <a:schemeClr val="bg1"/>
                </a:solidFill>
              </a:rPr>
              <a:t>Have essential information only</a:t>
            </a:r>
          </a:p>
          <a:p>
            <a:endParaRPr lang="en-US" sz="5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This should be the smallest font size (40pt)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Slides that are difficult to read will be rejected</a:t>
            </a:r>
          </a:p>
          <a:p>
            <a:endParaRPr lang="en-US" sz="5000" dirty="0">
              <a:solidFill>
                <a:schemeClr val="bg1"/>
              </a:solidFill>
            </a:endParaRPr>
          </a:p>
          <a:p>
            <a:endParaRPr lang="en-US" sz="5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9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6574-F419-3E43-9771-1A585117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111211"/>
            <a:ext cx="8167816" cy="1232607"/>
          </a:xfrm>
        </p:spPr>
        <p:txBody>
          <a:bodyPr/>
          <a:lstStyle/>
          <a:p>
            <a:r>
              <a:rPr lang="en-US" dirty="0">
                <a:solidFill>
                  <a:srgbClr val="E12131"/>
                </a:solidFill>
                <a:latin typeface="IBM Plex Mono" panose="020B0809050203000203" pitchFamily="49" charset="77"/>
              </a:rPr>
              <a:t>Event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317F-75B2-B54B-BF3C-9498FAFC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367"/>
            <a:ext cx="10515600" cy="4224595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Keep Text Large and Easy to Read</a:t>
            </a:r>
          </a:p>
          <a:p>
            <a:r>
              <a:rPr lang="en-US" sz="5000" dirty="0">
                <a:solidFill>
                  <a:schemeClr val="bg1"/>
                </a:solidFill>
              </a:rPr>
              <a:t>Have essential information only</a:t>
            </a:r>
          </a:p>
          <a:p>
            <a:endParaRPr lang="en-US" sz="5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This should be the smallest font size (40pt)</a:t>
            </a:r>
          </a:p>
        </p:txBody>
      </p:sp>
    </p:spTree>
    <p:extLst>
      <p:ext uri="{BB962C8B-B14F-4D97-AF65-F5344CB8AC3E}">
        <p14:creationId xmlns:p14="http://schemas.microsoft.com/office/powerpoint/2010/main" val="46588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6574-F419-3E43-9771-1A585117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111211"/>
            <a:ext cx="8167816" cy="1232607"/>
          </a:xfrm>
        </p:spPr>
        <p:txBody>
          <a:bodyPr/>
          <a:lstStyle/>
          <a:p>
            <a:r>
              <a:rPr lang="en-US" dirty="0">
                <a:solidFill>
                  <a:srgbClr val="04A2E4"/>
                </a:solidFill>
                <a:latin typeface="IBM Plex Mono" panose="020B0809050203000203" pitchFamily="49" charset="77"/>
              </a:rPr>
              <a:t>Event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317F-75B2-B54B-BF3C-9498FAFC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367"/>
            <a:ext cx="10515600" cy="4224595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rgbClr val="002060"/>
                </a:solidFill>
              </a:rPr>
              <a:t>Keep Text Large and Easy to Read</a:t>
            </a:r>
          </a:p>
          <a:p>
            <a:r>
              <a:rPr lang="en-US" sz="5000" dirty="0">
                <a:solidFill>
                  <a:srgbClr val="002060"/>
                </a:solidFill>
              </a:rPr>
              <a:t>Have essential information only</a:t>
            </a:r>
          </a:p>
          <a:p>
            <a:endParaRPr lang="en-US" sz="5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</a:rPr>
              <a:t>This should be the smallest font size (40pt)</a:t>
            </a:r>
          </a:p>
        </p:txBody>
      </p:sp>
    </p:spTree>
    <p:extLst>
      <p:ext uri="{BB962C8B-B14F-4D97-AF65-F5344CB8AC3E}">
        <p14:creationId xmlns:p14="http://schemas.microsoft.com/office/powerpoint/2010/main" val="3524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6574-F419-3E43-9771-1A585117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111211"/>
            <a:ext cx="8167816" cy="1232607"/>
          </a:xfrm>
        </p:spPr>
        <p:txBody>
          <a:bodyPr/>
          <a:lstStyle/>
          <a:p>
            <a:r>
              <a:rPr lang="en-US" dirty="0">
                <a:solidFill>
                  <a:srgbClr val="003E79"/>
                </a:solidFill>
                <a:latin typeface="IBM Plex Mono" panose="020B0809050203000203" pitchFamily="49" charset="77"/>
              </a:rPr>
              <a:t>Event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317F-75B2-B54B-BF3C-9498FAFC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367"/>
            <a:ext cx="10515600" cy="4224595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Keep Text Large and Easy to Read</a:t>
            </a:r>
          </a:p>
          <a:p>
            <a:r>
              <a:rPr lang="en-US" sz="5000" dirty="0">
                <a:solidFill>
                  <a:schemeClr val="bg1"/>
                </a:solidFill>
              </a:rPr>
              <a:t>Have essential information only</a:t>
            </a:r>
          </a:p>
          <a:p>
            <a:endParaRPr lang="en-US" sz="5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This should be the smallest font size (40pt)</a:t>
            </a:r>
          </a:p>
        </p:txBody>
      </p:sp>
    </p:spTree>
    <p:extLst>
      <p:ext uri="{BB962C8B-B14F-4D97-AF65-F5344CB8AC3E}">
        <p14:creationId xmlns:p14="http://schemas.microsoft.com/office/powerpoint/2010/main" val="133977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6574-F419-3E43-9771-1A585117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111211"/>
            <a:ext cx="8167816" cy="1232607"/>
          </a:xfrm>
        </p:spPr>
        <p:txBody>
          <a:bodyPr/>
          <a:lstStyle/>
          <a:p>
            <a:r>
              <a:rPr lang="en-US" dirty="0">
                <a:solidFill>
                  <a:srgbClr val="8C2B3B"/>
                </a:solidFill>
                <a:latin typeface="IBM Plex Mono" panose="020B0809050203000203" pitchFamily="49" charset="77"/>
              </a:rPr>
              <a:t>Event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317F-75B2-B54B-BF3C-9498FAFC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367"/>
            <a:ext cx="10515600" cy="4224595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rgbClr val="002060"/>
                </a:solidFill>
              </a:rPr>
              <a:t>Keep Text Large and Easy to Read</a:t>
            </a:r>
          </a:p>
          <a:p>
            <a:r>
              <a:rPr lang="en-US" sz="5000" dirty="0">
                <a:solidFill>
                  <a:srgbClr val="002060"/>
                </a:solidFill>
              </a:rPr>
              <a:t>Have essential information only</a:t>
            </a:r>
          </a:p>
          <a:p>
            <a:endParaRPr lang="en-US" sz="5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</a:rPr>
              <a:t>This should be the smallest font size (40pt)</a:t>
            </a:r>
          </a:p>
        </p:txBody>
      </p:sp>
    </p:spTree>
    <p:extLst>
      <p:ext uri="{BB962C8B-B14F-4D97-AF65-F5344CB8AC3E}">
        <p14:creationId xmlns:p14="http://schemas.microsoft.com/office/powerpoint/2010/main" val="2329917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134</Words>
  <Application>Microsoft Macintosh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IBM Plex Mono</vt:lpstr>
      <vt:lpstr>Calibri Light</vt:lpstr>
      <vt:lpstr>Office Theme</vt:lpstr>
      <vt:lpstr>Event Title Goes Here</vt:lpstr>
      <vt:lpstr>Event Title Goes Here</vt:lpstr>
      <vt:lpstr>Event Title Goes Here</vt:lpstr>
      <vt:lpstr>Event Title Goes Here</vt:lpstr>
      <vt:lpstr>Event Title Goes Here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Title Goes Here</dc:title>
  <dc:subject/>
  <dc:creator>Philip O Reilly</dc:creator>
  <cp:keywords/>
  <dc:description/>
  <cp:lastModifiedBy>Philip O Reilly</cp:lastModifiedBy>
  <cp:revision>2</cp:revision>
  <dcterms:created xsi:type="dcterms:W3CDTF">2021-09-20T10:55:38Z</dcterms:created>
  <dcterms:modified xsi:type="dcterms:W3CDTF">2021-09-20T11:09:46Z</dcterms:modified>
  <cp:category/>
</cp:coreProperties>
</file>